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30"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6" autoAdjust="0"/>
    <p:restoredTop sz="94660"/>
  </p:normalViewPr>
  <p:slideViewPr>
    <p:cSldViewPr snapToGrid="0">
      <p:cViewPr varScale="1">
        <p:scale>
          <a:sx n="91" d="100"/>
          <a:sy n="91" d="100"/>
        </p:scale>
        <p:origin x="768"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a8d2a512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a8d2a512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a8d2a512c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a8d2a512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a8d2a512c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a8d2a512c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a8d2a512c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a8d2a512c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a8d2a512c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a8d2a512c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ab3cd72c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ab3cd72c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70311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1634740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675488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447800" y="2828380"/>
            <a:ext cx="5539371" cy="256631"/>
          </a:xfrm>
        </p:spPr>
        <p:txBody>
          <a:bodyPr anchor="t">
            <a:normAutofit/>
          </a:bodyPr>
          <a:lstStyle>
            <a:lvl1pPr marL="0" indent="0">
              <a:buNone/>
              <a:defRPr lang="en-US" sz="1050" b="0" i="0" kern="1200" cap="small" dirty="0">
                <a:solidFill>
                  <a:schemeClr val="accent1"/>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TextBox 10"/>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
        <p:nvSpPr>
          <p:cNvPr id="13" name="TextBox 12"/>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269818284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4" cy="1239885"/>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327929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smtClean="0"/>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cxnSp>
        <p:nvCxnSpPr>
          <p:cNvPr id="17" name="Straight Connector 16"/>
          <p:cNvCxnSpPr/>
          <p:nvPr/>
        </p:nvCxnSpPr>
        <p:spPr>
          <a:xfrm>
            <a:off x="2794607"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591195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smtClean="0"/>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cxnSp>
        <p:nvCxnSpPr>
          <p:cNvPr id="17" name="Straight Connector 16"/>
          <p:cNvCxnSpPr/>
          <p:nvPr/>
        </p:nvCxnSpPr>
        <p:spPr>
          <a:xfrm>
            <a:off x="2794607"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0562728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937737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983453"/>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05307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8FC5F6-F338-4AE4-BB23-26385BCFC423}"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8626653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5067070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5113865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2390212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C8C39B41-D8B5-4052-B551-9B5525EAA8B6}" type="datetimeFigureOut">
              <a:rPr lang="en-US" smtClean="0"/>
              <a:t>12/7/2022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4340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D94136C-8742-45B2-AF27-D93DF72833A9}" type="datetimeFigureOut">
              <a:rPr lang="en-US" smtClean="0"/>
              <a:t>12/7/2022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84703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2550798" cy="1085850"/>
          </a:xfrm>
        </p:spPr>
        <p:txBody>
          <a:bodyPr anchor="b"/>
          <a:lstStyle>
            <a:lvl1pPr algn="l">
              <a:defRPr sz="1800" b="0"/>
            </a:lvl1pPr>
          </a:lstStyle>
          <a:p>
            <a:r>
              <a:rPr lang="en-US" smtClean="0"/>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216"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7" name="Date Placeholder 4"/>
          <p:cNvSpPr>
            <a:spLocks noGrp="1"/>
          </p:cNvSpPr>
          <p:nvPr>
            <p:ph type="dt" sz="half" idx="10"/>
          </p:nvPr>
        </p:nvSpPr>
        <p:spPr/>
        <p:txBody>
          <a:bodyPr/>
          <a:lstStyle/>
          <a:p>
            <a:fld id="{32ABBEA6-7C60-4B02-AE87-00D78D8422AF}" type="datetimeFigureOut">
              <a:rPr lang="en-US" smtClean="0"/>
              <a:t>12/7/2022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1104313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75519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713"/>
          <a:stretch/>
        </p:blipFill>
        <p:spPr>
          <a:xfrm>
            <a:off x="6000148" y="0"/>
            <a:ext cx="1202540" cy="857250"/>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4199"/>
          <a:stretch/>
        </p:blipFill>
        <p:spPr>
          <a:xfrm>
            <a:off x="6456759" y="4569649"/>
            <a:ext cx="745301" cy="573851"/>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98624D31-43A5-475A-80CF-332C9F6DCF35}" type="datetimeFigureOut">
              <a:rPr lang="en-US" smtClean="0"/>
              <a:t>12/7/2022</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6340296"/>
      </p:ext>
    </p:extLst>
  </p:cSld>
  <p:clrMap bg1="dk1" tx1="lt1" bg2="dk2" tx2="lt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CS Presentation</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Azeez, Biyi, Sekou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0119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smtClean="0"/>
              <a:t>					 	Challenges we faced</a:t>
            </a:r>
            <a:endParaRPr dirty="0"/>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dirty="0"/>
              <a:t>Meeting - We all had </a:t>
            </a:r>
            <a:r>
              <a:rPr lang="en" dirty="0" smtClean="0"/>
              <a:t>very different schedules</a:t>
            </a:r>
            <a:r>
              <a:rPr lang="en" dirty="0"/>
              <a:t>, </a:t>
            </a:r>
            <a:r>
              <a:rPr lang="en" dirty="0" smtClean="0"/>
              <a:t>and so meeting </a:t>
            </a:r>
            <a:r>
              <a:rPr lang="en" dirty="0"/>
              <a:t>was </a:t>
            </a:r>
            <a:r>
              <a:rPr lang="en" dirty="0" smtClean="0"/>
              <a:t>difficult because to come </a:t>
            </a:r>
            <a:r>
              <a:rPr lang="en" dirty="0"/>
              <a:t>together as a group we had to look </a:t>
            </a:r>
            <a:r>
              <a:rPr lang="en" dirty="0" smtClean="0"/>
              <a:t>really look hard to find </a:t>
            </a:r>
            <a:r>
              <a:rPr lang="en" dirty="0"/>
              <a:t>good </a:t>
            </a:r>
            <a:r>
              <a:rPr lang="en" dirty="0" smtClean="0"/>
              <a:t>times that worked for all of us.</a:t>
            </a:r>
            <a:endParaRPr dirty="0"/>
          </a:p>
          <a:p>
            <a:pPr marL="457200" lvl="0" indent="-342900" algn="l" rtl="0">
              <a:spcBef>
                <a:spcPts val="0"/>
              </a:spcBef>
              <a:spcAft>
                <a:spcPts val="0"/>
              </a:spcAft>
              <a:buSzPts val="1800"/>
              <a:buAutoNum type="arabicPeriod"/>
            </a:pPr>
            <a:r>
              <a:rPr lang="en" dirty="0"/>
              <a:t>Managing the </a:t>
            </a:r>
            <a:r>
              <a:rPr lang="en" dirty="0" smtClean="0"/>
              <a:t>system design document </a:t>
            </a:r>
            <a:r>
              <a:rPr lang="en" dirty="0"/>
              <a:t>- There was lots of content </a:t>
            </a:r>
            <a:r>
              <a:rPr lang="en" dirty="0" smtClean="0"/>
              <a:t>to keep track of in it, so the system </a:t>
            </a:r>
            <a:r>
              <a:rPr lang="en" dirty="0"/>
              <a:t>design document </a:t>
            </a:r>
            <a:r>
              <a:rPr lang="en" dirty="0" smtClean="0"/>
              <a:t>had a tendency to get disorganized</a:t>
            </a:r>
            <a:r>
              <a:rPr lang="en" dirty="0"/>
              <a:t>, </a:t>
            </a:r>
            <a:r>
              <a:rPr lang="en" dirty="0" smtClean="0"/>
              <a:t>or have outdated information.</a:t>
            </a:r>
            <a:endParaRPr dirty="0"/>
          </a:p>
          <a:p>
            <a:pPr marL="457200" lvl="0" indent="-342900" algn="l" rtl="0">
              <a:spcBef>
                <a:spcPts val="0"/>
              </a:spcBef>
              <a:spcAft>
                <a:spcPts val="0"/>
              </a:spcAft>
              <a:buSzPts val="1800"/>
              <a:buAutoNum type="arabicPeriod"/>
            </a:pPr>
            <a:r>
              <a:rPr lang="en" dirty="0"/>
              <a:t>Aiming the robot - Aiming the robot </a:t>
            </a:r>
            <a:r>
              <a:rPr lang="en" dirty="0" smtClean="0"/>
              <a:t>was more of a challenge then making the block code. If the angle of the aim were barely off then the entire test result would  be massively skewed. For the earlier sprints while getting the hang of the aim, we found that we had to place more focus on the aim rather than the actual block code.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smtClean="0"/>
              <a:t>								  Group </a:t>
            </a:r>
            <a:r>
              <a:rPr lang="en" dirty="0"/>
              <a:t>Roles</a:t>
            </a:r>
            <a:endParaRPr dirty="0"/>
          </a:p>
        </p:txBody>
      </p:sp>
      <p:sp>
        <p:nvSpPr>
          <p:cNvPr id="66" name="Google Shape;66;p15"/>
          <p:cNvSpPr txBox="1">
            <a:spLocks noGrp="1"/>
          </p:cNvSpPr>
          <p:nvPr>
            <p:ph type="body" idx="1"/>
          </p:nvPr>
        </p:nvSpPr>
        <p:spPr>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dirty="0"/>
          </a:p>
          <a:p>
            <a:pPr marL="0" lvl="0" indent="0" algn="l" rtl="0">
              <a:spcBef>
                <a:spcPts val="1200"/>
              </a:spcBef>
              <a:spcAft>
                <a:spcPts val="0"/>
              </a:spcAft>
              <a:buNone/>
            </a:pPr>
            <a:r>
              <a:rPr lang="en" dirty="0"/>
              <a:t>Sekou - lead data manager / data recorder -  </a:t>
            </a:r>
            <a:r>
              <a:rPr lang="en" dirty="0" smtClean="0"/>
              <a:t>Sekou </a:t>
            </a:r>
            <a:r>
              <a:rPr lang="en" dirty="0"/>
              <a:t>managed the bulk of the system design document, and recorded down all our groups ideas for different </a:t>
            </a:r>
            <a:r>
              <a:rPr lang="en" dirty="0" smtClean="0"/>
              <a:t>things like </a:t>
            </a:r>
            <a:r>
              <a:rPr lang="en" dirty="0"/>
              <a:t>the requirements </a:t>
            </a:r>
            <a:r>
              <a:rPr lang="en" dirty="0" smtClean="0"/>
              <a:t>table, the </a:t>
            </a:r>
            <a:r>
              <a:rPr lang="en" dirty="0"/>
              <a:t>project dependencies, etc. </a:t>
            </a:r>
            <a:r>
              <a:rPr lang="en" dirty="0" smtClean="0"/>
              <a:t>M</a:t>
            </a:r>
            <a:r>
              <a:rPr lang="en" dirty="0" smtClean="0"/>
              <a:t>anager for </a:t>
            </a:r>
            <a:r>
              <a:rPr lang="en" dirty="0"/>
              <a:t>the system design document. </a:t>
            </a:r>
            <a:r>
              <a:rPr lang="en" dirty="0" smtClean="0"/>
              <a:t>Sekou was also the </a:t>
            </a:r>
            <a:r>
              <a:rPr lang="en" dirty="0"/>
              <a:t>data </a:t>
            </a:r>
            <a:r>
              <a:rPr lang="en" dirty="0" smtClean="0"/>
              <a:t>recorder for our testing table.</a:t>
            </a:r>
            <a:endParaRPr dirty="0"/>
          </a:p>
          <a:p>
            <a:pPr marL="0" lvl="0" indent="0" algn="l" rtl="0">
              <a:spcBef>
                <a:spcPts val="1200"/>
              </a:spcBef>
              <a:spcAft>
                <a:spcPts val="0"/>
              </a:spcAft>
              <a:buNone/>
            </a:pPr>
            <a:r>
              <a:rPr lang="en" dirty="0"/>
              <a:t>Biyi - assistant data tester / data recorder / robot recorder - Biyi did </a:t>
            </a:r>
            <a:r>
              <a:rPr lang="en" dirty="0" smtClean="0"/>
              <a:t>lots of general </a:t>
            </a:r>
            <a:r>
              <a:rPr lang="en" dirty="0"/>
              <a:t>work. His role was conditional and did whichever work was most demanding at the time. He assisted </a:t>
            </a:r>
            <a:r>
              <a:rPr lang="en" dirty="0" smtClean="0"/>
              <a:t>Azeez </a:t>
            </a:r>
            <a:r>
              <a:rPr lang="en" dirty="0"/>
              <a:t>with testing, </a:t>
            </a:r>
            <a:r>
              <a:rPr lang="en" dirty="0" smtClean="0"/>
              <a:t>coming </a:t>
            </a:r>
            <a:r>
              <a:rPr lang="en" dirty="0"/>
              <a:t>up block code fixes, and also helped </a:t>
            </a:r>
            <a:r>
              <a:rPr lang="en" dirty="0"/>
              <a:t>S</a:t>
            </a:r>
            <a:r>
              <a:rPr lang="en" dirty="0" smtClean="0"/>
              <a:t>ekou complete some areas of the system </a:t>
            </a:r>
            <a:r>
              <a:rPr lang="en" dirty="0"/>
              <a:t>design document, and </a:t>
            </a:r>
            <a:r>
              <a:rPr lang="en" dirty="0" smtClean="0"/>
              <a:t>made sure </a:t>
            </a:r>
            <a:r>
              <a:rPr lang="en" dirty="0"/>
              <a:t>there were </a:t>
            </a:r>
            <a:r>
              <a:rPr lang="en" dirty="0" smtClean="0"/>
              <a:t>no writing errors. He recorded robot videos.</a:t>
            </a:r>
            <a:endParaRPr dirty="0"/>
          </a:p>
          <a:p>
            <a:pPr marL="0" lvl="0" indent="0" algn="l" rtl="0">
              <a:spcBef>
                <a:spcPts val="1200"/>
              </a:spcBef>
              <a:spcAft>
                <a:spcPts val="1200"/>
              </a:spcAft>
              <a:buClr>
                <a:schemeClr val="dk1"/>
              </a:buClr>
              <a:buSzPct val="61111"/>
              <a:buFont typeface="Arial"/>
              <a:buNone/>
            </a:pPr>
            <a:r>
              <a:rPr lang="en" dirty="0"/>
              <a:t>Azeez - lead programmer / tester / </a:t>
            </a:r>
            <a:r>
              <a:rPr lang="en" dirty="0" smtClean="0"/>
              <a:t>supervisor</a:t>
            </a:r>
            <a:r>
              <a:rPr lang="en" dirty="0" smtClean="0"/>
              <a:t> </a:t>
            </a:r>
            <a:r>
              <a:rPr lang="en" dirty="0"/>
              <a:t>- Azeez programmed all the block code, and lead the robot testing, constantly adjusting the code according to test </a:t>
            </a:r>
            <a:r>
              <a:rPr lang="en" dirty="0" smtClean="0"/>
              <a:t>results.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3" name="Google Shape;73;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2286000" lvl="0" indent="457200" algn="l" rtl="0">
              <a:spcBef>
                <a:spcPts val="0"/>
              </a:spcBef>
              <a:spcAft>
                <a:spcPts val="0"/>
              </a:spcAft>
              <a:buNone/>
            </a:pPr>
            <a:r>
              <a:rPr lang="en" dirty="0"/>
              <a:t>What </a:t>
            </a:r>
            <a:r>
              <a:rPr lang="en" dirty="0" smtClean="0"/>
              <a:t>we </a:t>
            </a:r>
            <a:r>
              <a:rPr lang="en" dirty="0"/>
              <a:t>learned </a:t>
            </a:r>
            <a:endParaRPr dirty="0"/>
          </a:p>
        </p:txBody>
      </p:sp>
      <p:sp>
        <p:nvSpPr>
          <p:cNvPr id="72" name="Google Shape;72;p16"/>
          <p:cNvSpPr txBox="1">
            <a:spLocks noGrp="1"/>
          </p:cNvSpPr>
          <p:nvPr>
            <p:ph type="body" idx="1"/>
          </p:nvPr>
        </p:nvSpPr>
        <p:spPr>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dirty="0" smtClean="0"/>
              <a:t>Time Management – We all had very busy schedules, so we had to manage what time we had together effectively. We also had deadlines to meet, so we had to make sure to get all our work in before those deadlines. Also our robot always died quickly, so when we worked we had to work under the assumption that our robot wouldn’t last long. </a:t>
            </a:r>
            <a:r>
              <a:rPr lang="en" dirty="0"/>
              <a:t>U</a:t>
            </a:r>
            <a:r>
              <a:rPr lang="en" dirty="0" smtClean="0"/>
              <a:t>nder such time constraints, we learned to work faster and efficiently.</a:t>
            </a:r>
            <a:endParaRPr dirty="0"/>
          </a:p>
          <a:p>
            <a:pPr marL="457200" lvl="0" indent="-342900" algn="l" rtl="0">
              <a:spcBef>
                <a:spcPts val="0"/>
              </a:spcBef>
              <a:spcAft>
                <a:spcPts val="0"/>
              </a:spcAft>
              <a:buSzPts val="1800"/>
              <a:buChar char="-"/>
            </a:pPr>
            <a:r>
              <a:rPr lang="en" dirty="0"/>
              <a:t>Problem Solving - We learned problem solving because while trying to get robot to go over the </a:t>
            </a:r>
            <a:r>
              <a:rPr lang="en" dirty="0" smtClean="0"/>
              <a:t>course. </a:t>
            </a:r>
            <a:r>
              <a:rPr lang="en" dirty="0"/>
              <a:t>W</a:t>
            </a:r>
            <a:r>
              <a:rPr lang="en" dirty="0" smtClean="0"/>
              <a:t>e </a:t>
            </a:r>
            <a:r>
              <a:rPr lang="en" dirty="0"/>
              <a:t>had to constantly deal with problems depending on </a:t>
            </a:r>
            <a:r>
              <a:rPr lang="en" dirty="0" smtClean="0"/>
              <a:t>the  </a:t>
            </a:r>
            <a:r>
              <a:rPr lang="en" dirty="0"/>
              <a:t>sprint. For each of these problems, we had to solve them by identifying the problem, then coming up with solutions. We learned to </a:t>
            </a:r>
            <a:r>
              <a:rPr lang="en" dirty="0" smtClean="0"/>
              <a:t>adopt </a:t>
            </a:r>
            <a:r>
              <a:rPr lang="en" dirty="0"/>
              <a:t>a trial and error approach throughout the project.</a:t>
            </a:r>
            <a:endParaRPr dirty="0"/>
          </a:p>
          <a:p>
            <a:pPr marL="457200" lvl="0" indent="-342900" algn="l" rtl="0">
              <a:spcBef>
                <a:spcPts val="0"/>
              </a:spcBef>
              <a:spcAft>
                <a:spcPts val="0"/>
              </a:spcAft>
              <a:buSzPts val="1800"/>
              <a:buChar char="-"/>
            </a:pPr>
            <a:r>
              <a:rPr lang="en" dirty="0" smtClean="0"/>
              <a:t>Teamwork – This was a really big project so we really had to learn to work together to get work done. We gradually learned to coordinate better, and everyone fell into their roles nicely. We also learned to communicate our ideas to one another through group discussions.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Things to differently for next time</a:t>
            </a:r>
            <a:endParaRPr/>
          </a:p>
        </p:txBody>
      </p:sp>
      <p:sp>
        <p:nvSpPr>
          <p:cNvPr id="79" name="Google Shape;79;p17"/>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We should be more careful </a:t>
            </a:r>
            <a:r>
              <a:rPr lang="en" dirty="0" smtClean="0"/>
              <a:t>and check </a:t>
            </a:r>
            <a:r>
              <a:rPr lang="en" dirty="0"/>
              <a:t>the rubric before </a:t>
            </a:r>
            <a:r>
              <a:rPr lang="en" dirty="0" smtClean="0"/>
              <a:t>submitting our finished assignment. </a:t>
            </a:r>
            <a:r>
              <a:rPr lang="en" dirty="0"/>
              <a:t>O</a:t>
            </a:r>
            <a:r>
              <a:rPr lang="en" dirty="0" smtClean="0"/>
              <a:t>n </a:t>
            </a:r>
            <a:r>
              <a:rPr lang="en" dirty="0"/>
              <a:t>the first sprint, our </a:t>
            </a:r>
            <a:r>
              <a:rPr lang="en" dirty="0" smtClean="0"/>
              <a:t>group missed some required </a:t>
            </a:r>
            <a:r>
              <a:rPr lang="en" dirty="0"/>
              <a:t>documents in the github repository </a:t>
            </a:r>
            <a:r>
              <a:rPr lang="en" dirty="0" smtClean="0"/>
              <a:t>so we didn’t fulfill the project criteria.</a:t>
            </a:r>
            <a:endParaRPr dirty="0"/>
          </a:p>
          <a:p>
            <a:pPr marL="457200" lvl="0" indent="-342900" algn="l" rtl="0">
              <a:spcBef>
                <a:spcPts val="0"/>
              </a:spcBef>
              <a:spcAft>
                <a:spcPts val="0"/>
              </a:spcAft>
              <a:buSzPts val="1800"/>
              <a:buChar char="-"/>
            </a:pPr>
            <a:r>
              <a:rPr lang="en" dirty="0"/>
              <a:t>Make sure </a:t>
            </a:r>
            <a:r>
              <a:rPr lang="en" dirty="0" smtClean="0"/>
              <a:t>the Sphero Robot is completely </a:t>
            </a:r>
            <a:r>
              <a:rPr lang="en" dirty="0"/>
              <a:t>charged </a:t>
            </a:r>
            <a:r>
              <a:rPr lang="en" dirty="0" smtClean="0"/>
              <a:t>each time before </a:t>
            </a:r>
            <a:r>
              <a:rPr lang="en" dirty="0"/>
              <a:t>testing - lots of </a:t>
            </a:r>
            <a:r>
              <a:rPr lang="en" dirty="0" smtClean="0"/>
              <a:t>times </a:t>
            </a:r>
            <a:r>
              <a:rPr lang="en" dirty="0"/>
              <a:t>we </a:t>
            </a:r>
            <a:r>
              <a:rPr lang="en" dirty="0" smtClean="0"/>
              <a:t>had a plans to test and complete </a:t>
            </a:r>
            <a:r>
              <a:rPr lang="en" dirty="0"/>
              <a:t>the robot video, </a:t>
            </a:r>
            <a:r>
              <a:rPr lang="en" dirty="0" smtClean="0"/>
              <a:t>and then not being able to finish because of the robot dying during testing. </a:t>
            </a:r>
            <a:endParaRPr dirty="0"/>
          </a:p>
          <a:p>
            <a:pPr marL="457200" lvl="0" indent="-342900" algn="l" rtl="0">
              <a:spcBef>
                <a:spcPts val="0"/>
              </a:spcBef>
              <a:spcAft>
                <a:spcPts val="0"/>
              </a:spcAft>
              <a:buSzPts val="1800"/>
              <a:buChar char="-"/>
            </a:pPr>
            <a:r>
              <a:rPr lang="en" dirty="0"/>
              <a:t>We should make sure to record more videos, because lots of times </a:t>
            </a:r>
            <a:r>
              <a:rPr lang="en" dirty="0" smtClean="0"/>
              <a:t>while we were just </a:t>
            </a:r>
            <a:r>
              <a:rPr lang="en" dirty="0"/>
              <a:t>testing for results we actually could’ve gotten a good video, but didn’t because we didn’t expect </a:t>
            </a:r>
            <a:r>
              <a:rPr lang="en" dirty="0" smtClean="0"/>
              <a:t>it to go the </a:t>
            </a:r>
            <a:r>
              <a:rPr lang="en" dirty="0"/>
              <a:t>entire course.</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solidFill>
                  <a:schemeClr val="dk2"/>
                </a:solidFill>
              </a:rPr>
              <a:t>Block Code</a:t>
            </a:r>
            <a:endParaRPr/>
          </a:p>
        </p:txBody>
      </p:sp>
      <p:sp>
        <p:nvSpPr>
          <p:cNvPr id="85" name="Google Shape;85;p18"/>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 had the robot roll at a slow speed, and added a </a:t>
            </a:r>
            <a:endParaRPr dirty="0"/>
          </a:p>
          <a:p>
            <a:pPr marL="0" lvl="0" indent="0" algn="l" rtl="0">
              <a:spcBef>
                <a:spcPts val="1200"/>
              </a:spcBef>
              <a:spcAft>
                <a:spcPts val="0"/>
              </a:spcAft>
              <a:buNone/>
            </a:pPr>
            <a:r>
              <a:rPr lang="en" dirty="0"/>
              <a:t>delay so it would accurately roll around the </a:t>
            </a:r>
            <a:endParaRPr dirty="0"/>
          </a:p>
          <a:p>
            <a:pPr marL="0" lvl="0" indent="0" algn="l" rtl="0">
              <a:spcBef>
                <a:spcPts val="1200"/>
              </a:spcBef>
              <a:spcAft>
                <a:spcPts val="0"/>
              </a:spcAft>
              <a:buNone/>
            </a:pPr>
            <a:r>
              <a:rPr lang="en-US" dirty="0"/>
              <a:t>o</a:t>
            </a:r>
            <a:r>
              <a:rPr lang="en" dirty="0" smtClean="0"/>
              <a:t>bstacles without skidding off target.</a:t>
            </a:r>
          </a:p>
          <a:p>
            <a:pPr marL="0" lvl="0" indent="0" algn="l" rtl="0">
              <a:spcBef>
                <a:spcPts val="1200"/>
              </a:spcBef>
              <a:spcAft>
                <a:spcPts val="0"/>
              </a:spcAft>
              <a:buNone/>
            </a:pPr>
            <a:r>
              <a:rPr lang="en" dirty="0"/>
              <a:t>T</a:t>
            </a:r>
            <a:r>
              <a:rPr lang="en" dirty="0" smtClean="0"/>
              <a:t>hen </a:t>
            </a:r>
            <a:r>
              <a:rPr lang="en" dirty="0"/>
              <a:t>we had it </a:t>
            </a:r>
            <a:r>
              <a:rPr lang="en" dirty="0" smtClean="0"/>
              <a:t>change to </a:t>
            </a:r>
            <a:r>
              <a:rPr lang="en" dirty="0"/>
              <a:t>a higher speed so it had enough </a:t>
            </a:r>
            <a:endParaRPr lang="en" dirty="0" smtClean="0"/>
          </a:p>
          <a:p>
            <a:pPr marL="0" lvl="0" indent="0" algn="l" rtl="0">
              <a:spcBef>
                <a:spcPts val="1200"/>
              </a:spcBef>
              <a:spcAft>
                <a:spcPts val="0"/>
              </a:spcAft>
              <a:buNone/>
            </a:pPr>
            <a:r>
              <a:rPr lang="en-US" dirty="0" smtClean="0"/>
              <a:t>momentum</a:t>
            </a:r>
            <a:r>
              <a:rPr lang="en-US" dirty="0"/>
              <a:t> </a:t>
            </a:r>
            <a:r>
              <a:rPr lang="en" dirty="0"/>
              <a:t>t</a:t>
            </a:r>
            <a:r>
              <a:rPr lang="en" dirty="0" smtClean="0"/>
              <a:t>o roll over </a:t>
            </a:r>
            <a:r>
              <a:rPr lang="en" dirty="0"/>
              <a:t>the ramp. Then switched it </a:t>
            </a:r>
            <a:endParaRPr dirty="0"/>
          </a:p>
          <a:p>
            <a:pPr marL="0" lvl="0" indent="0" algn="l" rtl="0">
              <a:spcBef>
                <a:spcPts val="1200"/>
              </a:spcBef>
              <a:spcAft>
                <a:spcPts val="0"/>
              </a:spcAft>
              <a:buNone/>
            </a:pPr>
            <a:r>
              <a:rPr lang="en" dirty="0"/>
              <a:t>back to a moderate speed and </a:t>
            </a:r>
            <a:r>
              <a:rPr lang="en" dirty="0" smtClean="0"/>
              <a:t>rolled it at </a:t>
            </a:r>
            <a:r>
              <a:rPr lang="en" dirty="0"/>
              <a:t>the pins.</a:t>
            </a:r>
            <a:endParaRPr dirty="0"/>
          </a:p>
        </p:txBody>
      </p:sp>
      <p:pic>
        <p:nvPicPr>
          <p:cNvPr id="86" name="Google Shape;86;p18"/>
          <p:cNvPicPr preferRelativeResize="0"/>
          <p:nvPr/>
        </p:nvPicPr>
        <p:blipFill>
          <a:blip r:embed="rId3">
            <a:alphaModFix/>
          </a:blip>
          <a:stretch>
            <a:fillRect/>
          </a:stretch>
        </p:blipFill>
        <p:spPr>
          <a:xfrm>
            <a:off x="5854888" y="700088"/>
            <a:ext cx="3648075" cy="3743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92" name="Google Shape;92;p19"/>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robotvideo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1324</TotalTime>
  <Words>709</Words>
  <Application>Microsoft Office PowerPoint</Application>
  <PresentationFormat>On-screen Show (16:9)</PresentationFormat>
  <Paragraphs>26</Paragraphs>
  <Slides>7</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vt:lpstr>
      <vt:lpstr>CS Presentation</vt:lpstr>
      <vt:lpstr>       Challenges we faced</vt:lpstr>
      <vt:lpstr>          Group Roles</vt:lpstr>
      <vt:lpstr>What we learned </vt:lpstr>
      <vt:lpstr>Things to differently for next time</vt:lpstr>
      <vt:lpstr>Block Code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Presentation</dc:title>
  <cp:lastModifiedBy>Azeez A. Olapade</cp:lastModifiedBy>
  <cp:revision>11</cp:revision>
  <dcterms:modified xsi:type="dcterms:W3CDTF">2022-12-08T03:09:51Z</dcterms:modified>
</cp:coreProperties>
</file>